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9B02D2-DF45-4D75-8AB5-4EACA3BD50B8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C8437E-A83A-4BA6-A86D-752A07887CB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Metamorphic Rocks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6294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By:Mathis Stephens</a:t>
            </a:r>
          </a:p>
          <a:p>
            <a:r>
              <a:rPr lang="en-US" dirty="0" smtClean="0"/>
              <a:t>Sierra Robertson </a:t>
            </a:r>
          </a:p>
          <a:p>
            <a:r>
              <a:rPr lang="en-US" dirty="0" smtClean="0"/>
              <a:t>Madi  Pitts</a:t>
            </a:r>
          </a:p>
          <a:p>
            <a:r>
              <a:rPr lang="en-US" dirty="0" smtClean="0"/>
              <a:t>Dakota West </a:t>
            </a:r>
          </a:p>
          <a:p>
            <a:endParaRPr lang="en-US" dirty="0"/>
          </a:p>
        </p:txBody>
      </p:sp>
      <p:pic>
        <p:nvPicPr>
          <p:cNvPr id="7170" name="Picture 2" descr="http://t0.gstatic.com/images?q=tbn:ANd9GcSLSPtA-kElBFBVpAUAxhDGJ-TQoSSZ-o7Z2W9WfyVE4wpXr8w&amp;t=1&amp;usg=__qOO-8xOMXk7uBcaTmGr-Jwwjoro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345885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are Metamorphic Rocks?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Metamorphic rocks are rocks that has changed. Metamorphic rocks are the least common of the three kinds of rocks. Metamorphic rocks are igneous and sedimentary rocks that have been </a:t>
            </a:r>
            <a:r>
              <a:rPr lang="en-US" sz="2800" dirty="0" smtClean="0"/>
              <a:t>transformed </a:t>
            </a:r>
            <a:r>
              <a:rPr lang="en-US" sz="2800" dirty="0" smtClean="0"/>
              <a:t>by great heat pressure.</a:t>
            </a:r>
            <a:endParaRPr lang="en-US" sz="2800" dirty="0"/>
          </a:p>
        </p:txBody>
      </p:sp>
      <p:pic>
        <p:nvPicPr>
          <p:cNvPr id="6146" name="Picture 2" descr="http://t2.gstatic.com/images?q=tbn:ANd9GcT8lg1DbCr96TCLjQTdAWOgfbgwevtQX09NCovnLOtIDKm2OK4&amp;t=1&amp;usg=__pakOh-HY4evy40aA_RiEjv3HJCI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191960"/>
            <a:ext cx="5791200" cy="2666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534400" cy="1143000"/>
          </a:xfrm>
        </p:spPr>
        <p:txBody>
          <a:bodyPr>
            <a:noAutofit/>
          </a:bodyPr>
          <a:lstStyle/>
          <a:p>
            <a:r>
              <a:rPr lang="en-US" sz="4200" dirty="0" smtClean="0"/>
              <a:t>How Are Metamorphic Rocks Formed?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Metamorphic rocks form when rocks are heated, squeezed, and chemically  altered. This usually happens  when burned in the earths crust.</a:t>
            </a:r>
            <a:endParaRPr lang="en-US" dirty="0"/>
          </a:p>
        </p:txBody>
      </p:sp>
      <p:pic>
        <p:nvPicPr>
          <p:cNvPr id="5122" name="Picture 2" descr="http://t2.gstatic.com/images?q=tbn:ANd9GcSs8EykhUX3I4-c6QL3x9LW5JjdRAxj_CIN6vwp1NLQhRVIEGY&amp;t=1&amp;usg=__IKm2JJ5f6tJss4_C2uZRgujmE7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200400"/>
            <a:ext cx="4218123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Name four different types of Metamorphic rocks?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1.Sandstone</a:t>
            </a:r>
          </a:p>
          <a:p>
            <a:pPr>
              <a:buNone/>
            </a:pPr>
            <a:r>
              <a:rPr lang="en-US" sz="4800" dirty="0" smtClean="0"/>
              <a:t>2.Quartz</a:t>
            </a:r>
          </a:p>
          <a:p>
            <a:pPr>
              <a:buNone/>
            </a:pPr>
            <a:r>
              <a:rPr lang="en-US" sz="4800" dirty="0" smtClean="0"/>
              <a:t>3.Slate</a:t>
            </a:r>
          </a:p>
          <a:p>
            <a:pPr>
              <a:buNone/>
            </a:pPr>
            <a:r>
              <a:rPr lang="en-US" sz="4800" dirty="0" smtClean="0"/>
              <a:t>4.Marble</a:t>
            </a:r>
            <a:endParaRPr lang="en-US" sz="4800" dirty="0"/>
          </a:p>
        </p:txBody>
      </p:sp>
      <p:pic>
        <p:nvPicPr>
          <p:cNvPr id="4098" name="Picture 2" descr="http://t0.gstatic.com/images?q=tbn:ANd9GcTtVAfnG2-LP51a3x01opGPba6ZGaa9VFJ6zKq-ftkTjMLcwqo&amp;t=1&amp;usg=__CY-VxqPoMPTO72Hf1UYOMh8Sq3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200400"/>
            <a:ext cx="4476159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Metamorphic rocks Used In everyday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lang="en-US" sz="3200" dirty="0" smtClean="0"/>
              <a:t>etamorphic rocks are used to make pencils, blackboards, fire place, and walkways.</a:t>
            </a:r>
            <a:endParaRPr lang="en-US" sz="3200" dirty="0"/>
          </a:p>
        </p:txBody>
      </p:sp>
      <p:pic>
        <p:nvPicPr>
          <p:cNvPr id="2050" name="Picture 2" descr="http://t0.gstatic.com/images?q=tbn:ANd9GcQaMx6Gl0M-BsNj3QL9AtXzx0qL_oyHxB1U0iZV7-FFm_hezGs&amp;t=1&amp;usg=__T-34egEtXTL4LryO8UKVOwtAjg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330630"/>
            <a:ext cx="4343400" cy="3527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Other Interesing Facts.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8610600" cy="4389120"/>
          </a:xfrm>
        </p:spPr>
        <p:txBody>
          <a:bodyPr/>
          <a:lstStyle/>
          <a:p>
            <a:r>
              <a:rPr lang="en-US" dirty="0" smtClean="0"/>
              <a:t>The oldest known rock lies in </a:t>
            </a:r>
            <a:r>
              <a:rPr lang="en-US" dirty="0" smtClean="0"/>
              <a:t>Canada.</a:t>
            </a:r>
          </a:p>
          <a:p>
            <a:r>
              <a:rPr lang="en-US" dirty="0" smtClean="0"/>
              <a:t>The oldest rock is </a:t>
            </a:r>
            <a:r>
              <a:rPr lang="en-US" dirty="0" smtClean="0"/>
              <a:t>3.96 billion years old.</a:t>
            </a:r>
            <a:endParaRPr lang="en-US" dirty="0" smtClean="0"/>
          </a:p>
        </p:txBody>
      </p:sp>
      <p:pic>
        <p:nvPicPr>
          <p:cNvPr id="1026" name="Picture 2" descr="http://t0.gstatic.com/images?q=tbn:ANd9GcRoC3nZ-QD8Mio1CGSVcEOmYqfz-5lmFixvc7cBaHhzGvMqeuc&amp;t=1&amp;usg=__3al0e4R3AMXxAjttR1afNEqi32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505200"/>
            <a:ext cx="2514600" cy="2548429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QkWV-A7wt5ZY6qDZliNha3cP5CDYPUWmshfy_q5Npl8xzcqBA&amp;t=1&amp;usg=__QjqxzhWlFPxueaBTcwCDiJ1bM9Q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505200"/>
            <a:ext cx="2653665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What location in the United States are metamorphic rocks mostly found?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Moutain,Caves,and mines</a:t>
            </a:r>
          </a:p>
        </p:txBody>
      </p:sp>
      <p:pic>
        <p:nvPicPr>
          <p:cNvPr id="3074" name="Picture 2" descr="http://t2.gstatic.com/images?q=tbn:ANd9GcSrmzFsGIU6ovuElECu3pVN_bEw0cHWvJXPsLymBA5u1on3wbM&amp;t=1&amp;usg=__aq4lriTOWAws5QpR8DNFEjPPcB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47170"/>
            <a:ext cx="5638800" cy="3710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This Rock In My Hand Fit In My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6888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Rocks fit into my life by making pencils to help us write.</a:t>
            </a:r>
          </a:p>
          <a:p>
            <a:pPr>
              <a:buNone/>
            </a:pPr>
            <a:r>
              <a:rPr lang="en-US" dirty="0" smtClean="0"/>
              <a:t>Rocks also help form cement and schools. If we didn’t have rocks there would be no bricks to make houses.</a:t>
            </a:r>
          </a:p>
        </p:txBody>
      </p:sp>
      <p:pic>
        <p:nvPicPr>
          <p:cNvPr id="2052" name="Picture 4" descr="http://www.tasagraphicarts.com/Images/rockwork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343400"/>
            <a:ext cx="2324100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Comments </a:t>
            </a:r>
            <a:r>
              <a:rPr lang="en-US" sz="4400" dirty="0" smtClean="0"/>
              <a:t>and Questions?</a:t>
            </a:r>
            <a:endParaRPr lang="en-US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206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Metamorphic Rocks</vt:lpstr>
      <vt:lpstr>What are Metamorphic Rocks?</vt:lpstr>
      <vt:lpstr>How Are Metamorphic Rocks Formed?</vt:lpstr>
      <vt:lpstr>Name four different types of Metamorphic rocks?</vt:lpstr>
      <vt:lpstr>How Are Metamorphic rocks Used In everyday Life?</vt:lpstr>
      <vt:lpstr>Two Other Interesing Facts.</vt:lpstr>
      <vt:lpstr>What location in the United States are metamorphic rocks mostly found?</vt:lpstr>
      <vt:lpstr>How Does This Rock In My Hand Fit In My Life?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Metamorphic Rocks</dc:title>
  <dc:creator>stusierrapr1022001</dc:creator>
  <cp:lastModifiedBy>stumadilynbp10142001</cp:lastModifiedBy>
  <cp:revision>28</cp:revision>
  <dcterms:created xsi:type="dcterms:W3CDTF">2010-09-30T17:50:17Z</dcterms:created>
  <dcterms:modified xsi:type="dcterms:W3CDTF">2010-10-19T18:40:55Z</dcterms:modified>
</cp:coreProperties>
</file>